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8ACF0-E51D-AF71-1F31-F46040DB4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AD2A96-25E4-A200-4EBA-E8C563B86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40E7F-3490-38FF-7F2A-408B8FF8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080AFF-F7C2-7B19-5130-F8CC6F3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F1735-851C-93FD-2A07-F764861F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4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549E-FC18-5EE0-6042-066BE0B2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578BB0-308B-6B08-5FB5-42F7C86F3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217D36-D9C6-4315-7FDB-F28B481E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C08E2-B0E1-54B1-AB4C-5469D9F5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E3B8A-CB23-C5CF-2838-90A9568A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1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4D3260-9F83-93E0-8A37-7F18273B0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AC4346-D2F1-F329-ABA4-C11DB8F9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EAACE-FD6A-6E22-1BD2-09C3D7F3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2C30D6-63FA-F5FF-D668-172A6E78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42A49-9C9C-D816-B21B-F3F286EE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EACEA-BA2E-CDA4-1A55-6EF5D2A4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7216C-BB8B-7D5A-A2E3-9A3E455B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6C4BB8-44D1-914D-F90F-744FE685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922484-532E-0E42-AC0C-03DF2AB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50256D-C120-D04D-4C7F-76B282E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02A73-BCBE-BF16-B351-5082EC88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AD02E-BCD4-BEC7-6352-74841B2DF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DB9AC9-C2DA-8C5D-F8A4-55E33348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69B9B-2160-DBAB-C86B-F84B1DAB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9A778-060C-F427-2822-E2A1D780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5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21E63-78E9-204C-512F-2AF97EE4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A745C-61A6-8459-4F51-372A08A49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D49DB4-4C6E-3E33-1919-EA3F3133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C3879C-3893-8C34-B666-869127EB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6D9263-8C51-AF40-427C-348F4354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1BB9DC-B7AF-F755-A243-5053C90C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90F64-CCBC-C792-8087-9C2F282B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CFAF84-5058-EE53-899D-EA9092C8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1A708-3405-2221-B3F5-66EBF8C9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904ACF-2729-8223-BF15-BBB3EB28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23EB82-3E36-7CE9-91CF-FEB240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72A5E5-6464-2760-3DD0-9AD1FD9C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2C38C-81FD-7FED-A1E7-418A0204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E642A7-8DDF-AECB-3534-F61EEFAC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5BEAB-29E9-5055-20B1-56486DEB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A0D4F1-2B52-2583-5EDE-322F739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99E162-7132-8F35-9946-241A5418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D25F31-C29C-42F3-257C-A5F3D2A0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D9A8D2-C06D-4CC1-F265-43FFFBF6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BD5423-38F4-E6D0-A080-90BEE053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5FF3BE-BB01-298F-3E47-AD036F86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7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5E5B5-7629-F6D6-29F9-DB3BB13B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E36D2-917B-7C85-0109-858B74E8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59079A-72CE-BD31-00AD-71AAE8DC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CA03DA-CC7D-4F0B-F8AF-3ADA8C6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BC6D85-EB15-7D8D-FB71-B597C7A1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2CFF59-E822-E1F6-8448-4611FF8E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0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2DFF-F142-67A8-8E9F-1AD3BC36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027150-2F6D-9D71-90A3-A3DE3FD11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366627-1763-0997-D5C6-8E69D108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E6E658-5463-7F66-67F3-CB332B84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5ED6E5-B70D-0067-B399-C4200961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E7C31D-75AE-128D-9473-56FD1475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20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AD943A-6625-59E7-41D8-EF50CD00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4C7F4D-FC1C-758B-74AF-197FFA71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84450-853F-70B2-C972-F88C1FEDD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E8BCE-4B1C-E928-0145-736C5C9E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C37C2-73C2-03A2-09A8-710C8E052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12502F1D-1F7A-96FF-5B53-FA791BB1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Výměna střešní krytiny na objektu č. p. 135, ulice Sloupská, Nový Bor - III. etapa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66B09EE-FE68-A807-A10E-3EF027787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Stav před obnovou střešní krytiny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D04677F-A7C0-CFD7-8F33-B69C1543C2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r="1499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78B8F3-2E18-8262-C2D0-38E4A95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Výměna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střešní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krytiny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objektu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č. p. 135,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ulice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Sloupská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Nový Bor - III.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etapa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64D7DC-1635-7FA2-3E53-87EF1A23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cs-CZ" sz="2400" dirty="0">
                <a:solidFill>
                  <a:schemeClr val="bg1"/>
                </a:solidFill>
              </a:rPr>
              <a:t>Stav střešní krytiny před obnovou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309F3E6-ADD3-7A1E-FCB6-CE66C9530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582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2E2785-09CA-75BD-414B-3CD804A6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Výměna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střešní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krytiny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objektu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č. p. 135,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ulice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Sloupská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Nový Bor - III.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etapa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284C3-6DE7-3D69-2A13-921B2ECE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cs-CZ" sz="2400" dirty="0">
                <a:solidFill>
                  <a:schemeClr val="bg1"/>
                </a:solidFill>
              </a:rPr>
              <a:t>V průběhu obnovy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2A5AFBE-5B0C-2449-13AA-CBA8AFC77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582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B5E27-2CD7-DFD7-BB7C-AD5CB827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Výměna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střešní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krytiny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objektu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č. p. 135,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ulice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Sloupská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Nový Bor - III.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etapa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2D86D1-68C8-C21B-6525-60C8690A1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cs-CZ" sz="2400" dirty="0">
                <a:solidFill>
                  <a:schemeClr val="bg1"/>
                </a:solidFill>
              </a:rPr>
              <a:t>Celkový pohled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9ACF200-7AC1-21CA-6165-87548F55C0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95</Words>
  <Application>Microsoft Office PowerPoint</Application>
  <PresentationFormat>Širokoúhlá obrazovka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Výměna střešní krytiny na objektu č. p. 135, ulice Sloupská, Nový Bor - III. etapa</vt:lpstr>
      <vt:lpstr>Výměna střešní krytiny na objektu č. p. 135, ulice Sloupská, Nový Bor - III. etapa</vt:lpstr>
      <vt:lpstr>Výměna střešní krytiny na objektu č. p. 135, ulice Sloupská, Nový Bor - III. etapa</vt:lpstr>
      <vt:lpstr>Výměna střešní krytiny na objektu č. p. 135, ulice Sloupská, Nový Bor - III. etapa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Poutní areál v Horní Polici</dc:title>
  <dc:creator>Chumlenová Markéta</dc:creator>
  <cp:lastModifiedBy>Prandnerová Lucie</cp:lastModifiedBy>
  <cp:revision>4</cp:revision>
  <dcterms:created xsi:type="dcterms:W3CDTF">2023-05-23T09:08:20Z</dcterms:created>
  <dcterms:modified xsi:type="dcterms:W3CDTF">2024-05-29T10:54:35Z</dcterms:modified>
</cp:coreProperties>
</file>